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F7E8A-CA94-4CE0-9715-BE06E044BDD9}" type="datetimeFigureOut">
              <a:rPr lang="en-IN" smtClean="0"/>
              <a:t>29-08-2023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F57BD-204C-4CBF-A567-0F12756856D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832700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F7E8A-CA94-4CE0-9715-BE06E044BDD9}" type="datetimeFigureOut">
              <a:rPr lang="en-IN" smtClean="0"/>
              <a:t>29-08-2023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F57BD-204C-4CBF-A567-0F12756856D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463659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F7E8A-CA94-4CE0-9715-BE06E044BDD9}" type="datetimeFigureOut">
              <a:rPr lang="en-IN" smtClean="0"/>
              <a:t>29-08-2023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F57BD-204C-4CBF-A567-0F12756856D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590177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F7E8A-CA94-4CE0-9715-BE06E044BDD9}" type="datetimeFigureOut">
              <a:rPr lang="en-IN" smtClean="0"/>
              <a:t>29-08-2023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F57BD-204C-4CBF-A567-0F12756856D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426176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F7E8A-CA94-4CE0-9715-BE06E044BDD9}" type="datetimeFigureOut">
              <a:rPr lang="en-IN" smtClean="0"/>
              <a:t>29-08-2023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F57BD-204C-4CBF-A567-0F12756856D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254273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F7E8A-CA94-4CE0-9715-BE06E044BDD9}" type="datetimeFigureOut">
              <a:rPr lang="en-IN" smtClean="0"/>
              <a:t>29-08-2023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F57BD-204C-4CBF-A567-0F12756856D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0607847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F7E8A-CA94-4CE0-9715-BE06E044BDD9}" type="datetimeFigureOut">
              <a:rPr lang="en-IN" smtClean="0"/>
              <a:t>29-08-2023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F57BD-204C-4CBF-A567-0F12756856D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6955189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F7E8A-CA94-4CE0-9715-BE06E044BDD9}" type="datetimeFigureOut">
              <a:rPr lang="en-IN" smtClean="0"/>
              <a:t>29-08-2023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F57BD-204C-4CBF-A567-0F12756856D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4719789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F7E8A-CA94-4CE0-9715-BE06E044BDD9}" type="datetimeFigureOut">
              <a:rPr lang="en-IN" smtClean="0"/>
              <a:t>29-08-2023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F57BD-204C-4CBF-A567-0F12756856D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693221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F7E8A-CA94-4CE0-9715-BE06E044BDD9}" type="datetimeFigureOut">
              <a:rPr lang="en-IN" smtClean="0"/>
              <a:t>29-08-2023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EF1F57BD-204C-4CBF-A567-0F12756856D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857207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F7E8A-CA94-4CE0-9715-BE06E044BDD9}" type="datetimeFigureOut">
              <a:rPr lang="en-IN" smtClean="0"/>
              <a:t>29-08-2023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F57BD-204C-4CBF-A567-0F12756856D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202200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F7E8A-CA94-4CE0-9715-BE06E044BDD9}" type="datetimeFigureOut">
              <a:rPr lang="en-IN" smtClean="0"/>
              <a:t>29-08-2023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F57BD-204C-4CBF-A567-0F12756856D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746995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F7E8A-CA94-4CE0-9715-BE06E044BDD9}" type="datetimeFigureOut">
              <a:rPr lang="en-IN" smtClean="0"/>
              <a:t>29-08-2023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F57BD-204C-4CBF-A567-0F12756856D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649932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F7E8A-CA94-4CE0-9715-BE06E044BDD9}" type="datetimeFigureOut">
              <a:rPr lang="en-IN" smtClean="0"/>
              <a:t>29-08-2023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F57BD-204C-4CBF-A567-0F12756856D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007604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F7E8A-CA94-4CE0-9715-BE06E044BDD9}" type="datetimeFigureOut">
              <a:rPr lang="en-IN" smtClean="0"/>
              <a:t>29-08-2023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F57BD-204C-4CBF-A567-0F12756856D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140399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F7E8A-CA94-4CE0-9715-BE06E044BDD9}" type="datetimeFigureOut">
              <a:rPr lang="en-IN" smtClean="0"/>
              <a:t>29-08-2023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F57BD-204C-4CBF-A567-0F12756856D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168714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F7E8A-CA94-4CE0-9715-BE06E044BDD9}" type="datetimeFigureOut">
              <a:rPr lang="en-IN" smtClean="0"/>
              <a:t>29-08-2023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F57BD-204C-4CBF-A567-0F12756856D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121966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CCCF7E8A-CA94-4CE0-9715-BE06E044BDD9}" type="datetimeFigureOut">
              <a:rPr lang="en-IN" smtClean="0"/>
              <a:t>29-08-2023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EF1F57BD-204C-4CBF-A567-0F12756856D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08686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90203D3-8D30-0233-D877-1BE4B9A41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685799"/>
            <a:ext cx="10018713" cy="5449529"/>
          </a:xfrm>
        </p:spPr>
        <p:txBody>
          <a:bodyPr/>
          <a:lstStyle/>
          <a:p>
            <a:r>
              <a:rPr lang="en-IN" sz="5400" dirty="0"/>
              <a:t>FoodEase  </a:t>
            </a:r>
            <a:br>
              <a:rPr lang="en-IN" sz="5400" dirty="0"/>
            </a:br>
            <a:r>
              <a:rPr lang="en-IN" sz="5400" dirty="0"/>
              <a:t>Online Tiffin Management System</a:t>
            </a:r>
            <a:br>
              <a:rPr lang="en-IN" dirty="0"/>
            </a:br>
            <a:br>
              <a:rPr lang="en-IN" dirty="0"/>
            </a:br>
            <a:r>
              <a:rPr lang="en-IN" dirty="0"/>
              <a:t>Guided by – Mrs. Gauri Kadam Mam</a:t>
            </a:r>
            <a:br>
              <a:rPr lang="en-IN" dirty="0"/>
            </a:br>
            <a:br>
              <a:rPr lang="en-IN" dirty="0"/>
            </a:br>
            <a:r>
              <a:rPr lang="en-IN" dirty="0">
                <a:latin typeface="Abadi" panose="020B0604020104020204" pitchFamily="34" charset="0"/>
              </a:rPr>
              <a:t>Bhavesh Chaudhari – 233147</a:t>
            </a:r>
            <a:br>
              <a:rPr lang="en-IN" dirty="0">
                <a:latin typeface="Abadi" panose="020B0604020104020204" pitchFamily="34" charset="0"/>
              </a:rPr>
            </a:br>
            <a:r>
              <a:rPr lang="en-IN" dirty="0">
                <a:latin typeface="Abadi" panose="020B0604020104020204" pitchFamily="34" charset="0"/>
              </a:rPr>
              <a:t>Shashikant Badgujar - 233085</a:t>
            </a:r>
          </a:p>
        </p:txBody>
      </p:sp>
      <p:pic>
        <p:nvPicPr>
          <p:cNvPr id="2" name="image1.jpeg">
            <a:extLst>
              <a:ext uri="{FF2B5EF4-FFF2-40B4-BE49-F238E27FC236}">
                <a16:creationId xmlns:a16="http://schemas.microsoft.com/office/drawing/2014/main" id="{CBC277BD-7EFA-9F7D-7655-A32D98C67BA6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56576" y="230357"/>
            <a:ext cx="1174570" cy="1422990"/>
          </a:xfrm>
          <a:prstGeom prst="rect">
            <a:avLst/>
          </a:prstGeom>
        </p:spPr>
      </p:pic>
      <p:pic>
        <p:nvPicPr>
          <p:cNvPr id="3" name="image2.jpeg" descr="ATC_new_logo_2009">
            <a:extLst>
              <a:ext uri="{FF2B5EF4-FFF2-40B4-BE49-F238E27FC236}">
                <a16:creationId xmlns:a16="http://schemas.microsoft.com/office/drawing/2014/main" id="{96D53749-83C4-0048-F096-6B4A99577CCE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614284" y="409604"/>
            <a:ext cx="2021140" cy="824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7153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AEB23-47D8-94EA-9A2D-4E4FCFC23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111770"/>
            <a:ext cx="3549121" cy="1371600"/>
          </a:xfrm>
        </p:spPr>
        <p:txBody>
          <a:bodyPr anchor="t"/>
          <a:lstStyle/>
          <a:p>
            <a:pPr algn="l"/>
            <a:r>
              <a:rPr lang="en-IN" sz="2400" dirty="0"/>
              <a:t>UI of FoodEase</a:t>
            </a:r>
            <a:endParaRPr lang="en-IN" dirty="0"/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2E86CA0B-A74E-83BB-FE9E-3862E2386D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7471" y="1483370"/>
            <a:ext cx="6665554" cy="3510259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229883-22B9-1673-9A0D-7C4F075F81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84312" y="3011129"/>
            <a:ext cx="3549121" cy="1828800"/>
          </a:xfrm>
        </p:spPr>
        <p:txBody>
          <a:bodyPr>
            <a:normAutofit/>
          </a:bodyPr>
          <a:lstStyle/>
          <a:p>
            <a:pPr algn="l"/>
            <a:r>
              <a:rPr lang="en-IN" sz="2000" dirty="0"/>
              <a:t>After Click Edit button</a:t>
            </a:r>
          </a:p>
        </p:txBody>
      </p:sp>
    </p:spTree>
    <p:extLst>
      <p:ext uri="{BB962C8B-B14F-4D97-AF65-F5344CB8AC3E}">
        <p14:creationId xmlns:p14="http://schemas.microsoft.com/office/powerpoint/2010/main" val="1301130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E5EC8-945C-247E-4C63-3C3D3B7089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8877" y="45402"/>
            <a:ext cx="3549121" cy="1437968"/>
          </a:xfrm>
        </p:spPr>
        <p:txBody>
          <a:bodyPr anchor="t"/>
          <a:lstStyle/>
          <a:p>
            <a:pPr algn="l"/>
            <a:r>
              <a:rPr lang="en-IN" sz="2400" dirty="0"/>
              <a:t>UI of FoodEase</a:t>
            </a:r>
            <a:endParaRPr lang="en-IN" dirty="0"/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6898A30C-18ED-901F-B21D-12899CCB79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8645" y="1483370"/>
            <a:ext cx="6734380" cy="3510259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31EB2B-451E-15CC-7701-C21CFD8CB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algn="l"/>
            <a:r>
              <a:rPr lang="en-IN" sz="2000" dirty="0"/>
              <a:t>After Edit Meals</a:t>
            </a:r>
          </a:p>
        </p:txBody>
      </p:sp>
    </p:spTree>
    <p:extLst>
      <p:ext uri="{BB962C8B-B14F-4D97-AF65-F5344CB8AC3E}">
        <p14:creationId xmlns:p14="http://schemas.microsoft.com/office/powerpoint/2010/main" val="39671839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E63859-B23D-FB51-F01E-7043E12E7F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2" y="0"/>
            <a:ext cx="3549121" cy="1371600"/>
          </a:xfrm>
        </p:spPr>
        <p:txBody>
          <a:bodyPr anchor="t"/>
          <a:lstStyle/>
          <a:p>
            <a:pPr algn="l"/>
            <a:r>
              <a:rPr lang="en-IN" sz="2400" dirty="0"/>
              <a:t>UI of FoodEase</a:t>
            </a:r>
            <a:endParaRPr lang="en-IN" dirty="0"/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37126C41-48CB-DE7E-B89D-F80EF4B81F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3433" y="1592253"/>
            <a:ext cx="6469592" cy="3292493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CD674E-E028-CCCB-F6EB-0482612EC16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algn="l"/>
            <a:r>
              <a:rPr lang="en-IN" sz="2000" dirty="0"/>
              <a:t>Provider Logout </a:t>
            </a:r>
          </a:p>
        </p:txBody>
      </p:sp>
    </p:spTree>
    <p:extLst>
      <p:ext uri="{BB962C8B-B14F-4D97-AF65-F5344CB8AC3E}">
        <p14:creationId xmlns:p14="http://schemas.microsoft.com/office/powerpoint/2010/main" val="31253484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48452-C936-6E27-D74A-B03BDD13FB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2" y="111770"/>
            <a:ext cx="3549121" cy="1371600"/>
          </a:xfrm>
        </p:spPr>
        <p:txBody>
          <a:bodyPr anchor="t"/>
          <a:lstStyle/>
          <a:p>
            <a:pPr algn="l"/>
            <a:r>
              <a:rPr lang="en-IN" sz="2400" dirty="0"/>
              <a:t>UI of FoodEase</a:t>
            </a:r>
            <a:endParaRPr lang="en-IN" dirty="0"/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E2B21E08-2109-6C0E-355D-BA5E70D40C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2563" y="1483370"/>
            <a:ext cx="6240462" cy="3510259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E38A5E-1B5E-DD05-00DC-D3825686398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algn="l"/>
            <a:r>
              <a:rPr lang="en-IN" sz="2000" dirty="0"/>
              <a:t>User Registration Page</a:t>
            </a:r>
          </a:p>
        </p:txBody>
      </p:sp>
    </p:spTree>
    <p:extLst>
      <p:ext uri="{BB962C8B-B14F-4D97-AF65-F5344CB8AC3E}">
        <p14:creationId xmlns:p14="http://schemas.microsoft.com/office/powerpoint/2010/main" val="24110020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C60CC-B347-A0D3-26B6-F125B7B213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8877" y="194187"/>
            <a:ext cx="3549121" cy="1371600"/>
          </a:xfrm>
        </p:spPr>
        <p:txBody>
          <a:bodyPr anchor="t"/>
          <a:lstStyle/>
          <a:p>
            <a:pPr algn="l"/>
            <a:r>
              <a:rPr lang="en-IN" sz="2400" dirty="0"/>
              <a:t>UI of FoodEase</a:t>
            </a:r>
            <a:endParaRPr lang="en-IN" dirty="0"/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2886BCF5-591B-B98D-DE2E-B0B3D81BF0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2563" y="1483370"/>
            <a:ext cx="6240462" cy="3510259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8427BE-EFCF-FE67-168D-E5BB4CDCC55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algn="l"/>
            <a:r>
              <a:rPr lang="en-IN" sz="2000" dirty="0"/>
              <a:t>After Login User</a:t>
            </a:r>
          </a:p>
        </p:txBody>
      </p:sp>
    </p:spTree>
    <p:extLst>
      <p:ext uri="{BB962C8B-B14F-4D97-AF65-F5344CB8AC3E}">
        <p14:creationId xmlns:p14="http://schemas.microsoft.com/office/powerpoint/2010/main" val="5588909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82A10A-A45C-F528-4880-83CFD40A2E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361335"/>
            <a:ext cx="3549121" cy="1371600"/>
          </a:xfrm>
        </p:spPr>
        <p:txBody>
          <a:bodyPr anchor="t"/>
          <a:lstStyle/>
          <a:p>
            <a:pPr algn="l"/>
            <a:r>
              <a:rPr lang="en-IN" sz="2400" dirty="0"/>
              <a:t>UI of FoodEase</a:t>
            </a:r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FF2A2A-B8C7-1ABC-300D-C7A44D45AA4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algn="l"/>
            <a:r>
              <a:rPr lang="en-IN" sz="2000" dirty="0"/>
              <a:t>After Click on Meals</a:t>
            </a:r>
          </a:p>
        </p:txBody>
      </p:sp>
      <p:pic>
        <p:nvPicPr>
          <p:cNvPr id="10" name="Content Placeholder 9" descr="A screenshot of a computer&#10;&#10;Description automatically generated">
            <a:extLst>
              <a:ext uri="{FF2B5EF4-FFF2-40B4-BE49-F238E27FC236}">
                <a16:creationId xmlns:a16="http://schemas.microsoft.com/office/drawing/2014/main" id="{A26E8B63-CFDE-746D-A6D0-DC5AD2C1D1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2563" y="1483370"/>
            <a:ext cx="6240462" cy="3510259"/>
          </a:xfrm>
        </p:spPr>
      </p:pic>
    </p:spTree>
    <p:extLst>
      <p:ext uri="{BB962C8B-B14F-4D97-AF65-F5344CB8AC3E}">
        <p14:creationId xmlns:p14="http://schemas.microsoft.com/office/powerpoint/2010/main" val="298559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F6128-384A-7F9D-3D4C-2F9FF848E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351503"/>
            <a:ext cx="3549121" cy="1371600"/>
          </a:xfrm>
        </p:spPr>
        <p:txBody>
          <a:bodyPr anchor="t"/>
          <a:lstStyle/>
          <a:p>
            <a:pPr algn="l"/>
            <a:r>
              <a:rPr lang="en-IN" sz="2400" dirty="0"/>
              <a:t>UI of FoodEase</a:t>
            </a:r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567878-9F29-5E7D-BD2B-B3955B252C9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algn="l"/>
            <a:r>
              <a:rPr lang="en-IN" sz="2000" dirty="0"/>
              <a:t>After Click on Add Cart </a:t>
            </a:r>
          </a:p>
        </p:txBody>
      </p:sp>
      <p:pic>
        <p:nvPicPr>
          <p:cNvPr id="10" name="Content Placeholder 9" descr="A screenshot of a computer&#10;&#10;Description automatically generated">
            <a:extLst>
              <a:ext uri="{FF2B5EF4-FFF2-40B4-BE49-F238E27FC236}">
                <a16:creationId xmlns:a16="http://schemas.microsoft.com/office/drawing/2014/main" id="{3E94080D-10FB-6CC0-0DC1-F97D00C4DF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2563" y="1483370"/>
            <a:ext cx="6240462" cy="3510259"/>
          </a:xfrm>
        </p:spPr>
      </p:pic>
    </p:spTree>
    <p:extLst>
      <p:ext uri="{BB962C8B-B14F-4D97-AF65-F5344CB8AC3E}">
        <p14:creationId xmlns:p14="http://schemas.microsoft.com/office/powerpoint/2010/main" val="37667688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48A4E6-6278-4D91-CA2A-2DA53DB1FD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8877" y="196276"/>
            <a:ext cx="3549121" cy="1371600"/>
          </a:xfrm>
        </p:spPr>
        <p:txBody>
          <a:bodyPr anchor="t"/>
          <a:lstStyle/>
          <a:p>
            <a:pPr algn="l"/>
            <a:r>
              <a:rPr lang="en-IN" sz="2400" dirty="0"/>
              <a:t>UI of FoodEase</a:t>
            </a:r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FB23D6-520D-F0B7-9B4B-765A0DAC788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algn="l"/>
            <a:r>
              <a:rPr lang="en-IN" sz="2000" dirty="0"/>
              <a:t>Payment</a:t>
            </a:r>
          </a:p>
        </p:txBody>
      </p:sp>
      <p:pic>
        <p:nvPicPr>
          <p:cNvPr id="10" name="Content Placeholder 9" descr="A screenshot of a computer&#10;&#10;Description automatically generated">
            <a:extLst>
              <a:ext uri="{FF2B5EF4-FFF2-40B4-BE49-F238E27FC236}">
                <a16:creationId xmlns:a16="http://schemas.microsoft.com/office/drawing/2014/main" id="{754CF65B-CAA4-CBC6-0E91-7BFB8AB924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2563" y="1567876"/>
            <a:ext cx="6240462" cy="3341247"/>
          </a:xfrm>
        </p:spPr>
      </p:pic>
    </p:spTree>
    <p:extLst>
      <p:ext uri="{BB962C8B-B14F-4D97-AF65-F5344CB8AC3E}">
        <p14:creationId xmlns:p14="http://schemas.microsoft.com/office/powerpoint/2010/main" val="1841123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C6BDF-1450-EC1F-D20F-E2A88101C4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202777"/>
            <a:ext cx="3549121" cy="1371600"/>
          </a:xfrm>
        </p:spPr>
        <p:txBody>
          <a:bodyPr anchor="t"/>
          <a:lstStyle/>
          <a:p>
            <a:pPr algn="l"/>
            <a:r>
              <a:rPr lang="en-IN" sz="2400" dirty="0"/>
              <a:t>UI of FoodEase</a:t>
            </a:r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3272B1-77F7-6648-85E0-4E090814265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algn="l"/>
            <a:r>
              <a:rPr lang="en-IN" sz="2000" dirty="0"/>
              <a:t>User Status after payment</a:t>
            </a:r>
          </a:p>
        </p:txBody>
      </p:sp>
      <p:pic>
        <p:nvPicPr>
          <p:cNvPr id="10" name="Content Placeholder 9" descr="A screenshot of a computer&#10;&#10;Description automatically generated">
            <a:extLst>
              <a:ext uri="{FF2B5EF4-FFF2-40B4-BE49-F238E27FC236}">
                <a16:creationId xmlns:a16="http://schemas.microsoft.com/office/drawing/2014/main" id="{21A41D4A-EEE0-C576-5991-9515FFE9FF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2563" y="1574377"/>
            <a:ext cx="6240462" cy="3328246"/>
          </a:xfrm>
        </p:spPr>
      </p:pic>
    </p:spTree>
    <p:extLst>
      <p:ext uri="{BB962C8B-B14F-4D97-AF65-F5344CB8AC3E}">
        <p14:creationId xmlns:p14="http://schemas.microsoft.com/office/powerpoint/2010/main" val="14396487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2100BB-B192-359A-EC5E-88133FC48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2" y="191401"/>
            <a:ext cx="3549121" cy="1371600"/>
          </a:xfrm>
        </p:spPr>
        <p:txBody>
          <a:bodyPr anchor="t"/>
          <a:lstStyle/>
          <a:p>
            <a:pPr algn="l"/>
            <a:r>
              <a:rPr lang="en-IN" sz="2400" dirty="0"/>
              <a:t>UI of FoodEase</a:t>
            </a:r>
            <a:endParaRPr lang="en-IN" dirty="0"/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F122EA69-8F3D-BD05-FCC1-68AD5C08A7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2563" y="1563001"/>
            <a:ext cx="6240462" cy="3350998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BECFC8-DB02-33C1-29F1-82B6E4C7173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 anchor="t">
            <a:normAutofit/>
          </a:bodyPr>
          <a:lstStyle/>
          <a:p>
            <a:pPr algn="l"/>
            <a:r>
              <a:rPr lang="en-IN" sz="2000" dirty="0"/>
              <a:t>Provider Accept Order</a:t>
            </a:r>
          </a:p>
        </p:txBody>
      </p:sp>
    </p:spTree>
    <p:extLst>
      <p:ext uri="{BB962C8B-B14F-4D97-AF65-F5344CB8AC3E}">
        <p14:creationId xmlns:p14="http://schemas.microsoft.com/office/powerpoint/2010/main" val="32193448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C3FDA0-2589-2419-C6F8-D1A0921DC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749710"/>
          </a:xfrm>
        </p:spPr>
        <p:txBody>
          <a:bodyPr/>
          <a:lstStyle/>
          <a:p>
            <a:pPr algn="l"/>
            <a:r>
              <a:rPr lang="en-IN" dirty="0"/>
              <a:t>Introduction:-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EA13F8-5882-BCCB-236D-0BEAC129CA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84312" y="1435510"/>
            <a:ext cx="10018713" cy="4355690"/>
          </a:xfrm>
        </p:spPr>
        <p:txBody>
          <a:bodyPr anchor="t"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 err="1"/>
              <a:t>FoodEase</a:t>
            </a:r>
            <a:r>
              <a:rPr lang="en-US" dirty="0"/>
              <a:t> is a cutting-edge online tiffin service that aims to revolutionize the way people order and enjoy meals. The platform provides customers with access to a diverse menu of home-cooked meals prepared by local homemakers who run mess services. The focus of </a:t>
            </a:r>
            <a:r>
              <a:rPr lang="en-US" dirty="0" err="1"/>
              <a:t>FoodEase</a:t>
            </a:r>
            <a:r>
              <a:rPr lang="en-US" dirty="0"/>
              <a:t> is to make the process of ordering food as convenient and efficient as possible, while also delivering high-quality and authentic meals.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 err="1"/>
              <a:t>FoodEase</a:t>
            </a:r>
            <a:r>
              <a:rPr lang="en-US" dirty="0"/>
              <a:t> is committed to providing an enjoyable and memorable food experience for its customers. Whether it's for a quick lunch break or a family dinner, </a:t>
            </a:r>
            <a:r>
              <a:rPr lang="en-US" dirty="0" err="1"/>
              <a:t>FoodEase</a:t>
            </a:r>
            <a:r>
              <a:rPr lang="en-US" dirty="0"/>
              <a:t> offers a range of meal options that are sure to please everyone's taste buds.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707936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FD4949-D8F0-1488-3542-C682D9BC32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199527"/>
            <a:ext cx="3549121" cy="1371600"/>
          </a:xfrm>
        </p:spPr>
        <p:txBody>
          <a:bodyPr anchor="t"/>
          <a:lstStyle/>
          <a:p>
            <a:pPr algn="l"/>
            <a:r>
              <a:rPr lang="en-IN" sz="2400" dirty="0"/>
              <a:t>UI of FoodEase</a:t>
            </a:r>
            <a:endParaRPr lang="en-IN" dirty="0"/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D718704C-4821-E467-DD69-0C35FECA30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2563" y="1571127"/>
            <a:ext cx="6240462" cy="3334746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AF5274-C6AF-722A-85EC-46A0D1A7E2E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algn="l"/>
            <a:r>
              <a:rPr lang="en-IN" sz="2000" dirty="0"/>
              <a:t>After Provider accept order User Order status closed</a:t>
            </a:r>
          </a:p>
        </p:txBody>
      </p:sp>
    </p:spTree>
    <p:extLst>
      <p:ext uri="{BB962C8B-B14F-4D97-AF65-F5344CB8AC3E}">
        <p14:creationId xmlns:p14="http://schemas.microsoft.com/office/powerpoint/2010/main" val="32464801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0B1DE-C551-643F-7CB3-ED2C2C6BE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8877" y="263013"/>
            <a:ext cx="3549121" cy="1371600"/>
          </a:xfrm>
        </p:spPr>
        <p:txBody>
          <a:bodyPr anchor="t"/>
          <a:lstStyle/>
          <a:p>
            <a:pPr algn="l"/>
            <a:r>
              <a:rPr lang="en-IN" sz="2400" dirty="0"/>
              <a:t>UI of FoodEase</a:t>
            </a:r>
            <a:endParaRPr lang="en-IN" dirty="0"/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5D1EE0C2-84BC-2BCD-812F-A702382507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2563" y="1483370"/>
            <a:ext cx="6240462" cy="3903639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E90CD0-729B-FB96-D1DC-534D8293288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algn="l"/>
            <a:r>
              <a:rPr lang="en-IN" sz="2000" dirty="0"/>
              <a:t>Admin Login Page</a:t>
            </a:r>
          </a:p>
        </p:txBody>
      </p:sp>
    </p:spTree>
    <p:extLst>
      <p:ext uri="{BB962C8B-B14F-4D97-AF65-F5344CB8AC3E}">
        <p14:creationId xmlns:p14="http://schemas.microsoft.com/office/powerpoint/2010/main" val="7301407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C3E9C0-DCA1-A2D1-C4B5-01C65C2AE8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111770"/>
            <a:ext cx="3549121" cy="1371600"/>
          </a:xfrm>
        </p:spPr>
        <p:txBody>
          <a:bodyPr anchor="t"/>
          <a:lstStyle/>
          <a:p>
            <a:pPr algn="l"/>
            <a:r>
              <a:rPr lang="en-IN" sz="2400" dirty="0"/>
              <a:t>UI of FoodEase</a:t>
            </a:r>
            <a:endParaRPr lang="en-IN" dirty="0"/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09588992-A0EB-A5E8-7AA4-BEF50C75B2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2563" y="1483370"/>
            <a:ext cx="6240462" cy="3510259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7E4FE0-14AD-0386-81B9-DF14399A18E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algn="l"/>
            <a:r>
              <a:rPr lang="en-IN" sz="2000" dirty="0"/>
              <a:t>Admin Can Delete Provider Completely</a:t>
            </a:r>
          </a:p>
        </p:txBody>
      </p:sp>
    </p:spTree>
    <p:extLst>
      <p:ext uri="{BB962C8B-B14F-4D97-AF65-F5344CB8AC3E}">
        <p14:creationId xmlns:p14="http://schemas.microsoft.com/office/powerpoint/2010/main" val="18123893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BC98A-8A9F-A98B-9BDC-8A314CB72B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400665"/>
            <a:ext cx="3549121" cy="1371600"/>
          </a:xfrm>
        </p:spPr>
        <p:txBody>
          <a:bodyPr anchor="t"/>
          <a:lstStyle/>
          <a:p>
            <a:pPr algn="l"/>
            <a:r>
              <a:rPr lang="en-IN" sz="2400" dirty="0"/>
              <a:t>UI of FoodEase</a:t>
            </a:r>
            <a:endParaRPr lang="en-IN" dirty="0"/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80753643-FCE1-F179-A8F0-F011A75D1E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2563" y="1483370"/>
            <a:ext cx="6240462" cy="3510259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96FFCC-FFAF-F075-315F-133AB8D0C1F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algn="l"/>
            <a:r>
              <a:rPr lang="en-IN" sz="2000" dirty="0"/>
              <a:t>After Delete Provider</a:t>
            </a:r>
          </a:p>
        </p:txBody>
      </p:sp>
    </p:spTree>
    <p:extLst>
      <p:ext uri="{BB962C8B-B14F-4D97-AF65-F5344CB8AC3E}">
        <p14:creationId xmlns:p14="http://schemas.microsoft.com/office/powerpoint/2010/main" val="34384876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568F95-DF1E-CE47-474C-8BFD38035A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322007"/>
            <a:ext cx="3549121" cy="1371600"/>
          </a:xfrm>
        </p:spPr>
        <p:txBody>
          <a:bodyPr anchor="t"/>
          <a:lstStyle/>
          <a:p>
            <a:pPr algn="l"/>
            <a:r>
              <a:rPr lang="en-IN" sz="2400" dirty="0"/>
              <a:t>UI of FoodEase</a:t>
            </a:r>
            <a:endParaRPr lang="en-IN" dirty="0"/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EA7FBEDA-2A62-96DC-A80F-8BF793A584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2563" y="1592253"/>
            <a:ext cx="6240462" cy="3292493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EC61A5-4A31-BE1C-739F-059FC910532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algn="l"/>
            <a:r>
              <a:rPr lang="en-IN" sz="2000" dirty="0"/>
              <a:t>Admin Logout</a:t>
            </a:r>
          </a:p>
        </p:txBody>
      </p:sp>
    </p:spTree>
    <p:extLst>
      <p:ext uri="{BB962C8B-B14F-4D97-AF65-F5344CB8AC3E}">
        <p14:creationId xmlns:p14="http://schemas.microsoft.com/office/powerpoint/2010/main" val="36141633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2076F9-4F4D-D8CA-AFFA-09FA1016C1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3350" y="165028"/>
            <a:ext cx="8930747" cy="2110382"/>
          </a:xfrm>
        </p:spPr>
        <p:txBody>
          <a:bodyPr anchor="t"/>
          <a:lstStyle/>
          <a:p>
            <a:pPr algn="l"/>
            <a:r>
              <a:rPr lang="en-IN" dirty="0"/>
              <a:t>Conclusion:-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6E0D72-2368-D27A-5E9C-9B9C872D1E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23349" y="1220219"/>
            <a:ext cx="8930748" cy="4069536"/>
          </a:xfrm>
        </p:spPr>
        <p:txBody>
          <a:bodyPr/>
          <a:lstStyle/>
          <a:p>
            <a:pPr algn="l"/>
            <a:r>
              <a:rPr lang="en-US" dirty="0"/>
              <a:t>In conclusion, </a:t>
            </a:r>
            <a:r>
              <a:rPr lang="en-US" dirty="0" err="1"/>
              <a:t>FoodEase</a:t>
            </a:r>
            <a:r>
              <a:rPr lang="en-US" dirty="0"/>
              <a:t> is a platform that aims to revolutionize the home mess system by providing a convenient and efficient solution for ordering food. It brings together customers, home chefs and delivery partners on a single platform to make food ordering seamless and hassle-free. With its user-friendly interface, advanced security features and integrated payment system, </a:t>
            </a:r>
            <a:r>
              <a:rPr lang="en-US" dirty="0" err="1"/>
              <a:t>FoodEase</a:t>
            </a:r>
            <a:r>
              <a:rPr lang="en-US" dirty="0"/>
              <a:t> offers a complete solution for all food-related needs. However, there is always room for improvement, and the platform is open to future updates and enhancements to better serve the needs of its users.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88108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2901AC-39AA-8F05-FA17-73B2618111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4189" y="165028"/>
            <a:ext cx="8930747" cy="2110382"/>
          </a:xfrm>
        </p:spPr>
        <p:txBody>
          <a:bodyPr anchor="t"/>
          <a:lstStyle/>
          <a:p>
            <a:pPr algn="l"/>
            <a:r>
              <a:rPr lang="en-IN" dirty="0"/>
              <a:t>Future Scope:-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299E2B-1CAB-A673-58A5-F32FFF22AD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02007" y="973393"/>
            <a:ext cx="8930748" cy="4389084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Abadi" panose="020F0502020204030204" pitchFamily="34" charset="0"/>
              </a:rPr>
              <a:t>Incorporate machine learning algorithms for personalized menu recommendations.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Abadi" panose="020F0502020204030204" pitchFamily="34" charset="0"/>
              </a:rPr>
              <a:t>Provide in-app payment options.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Abadi" panose="020F0502020204030204" pitchFamily="34" charset="0"/>
              </a:rPr>
              <a:t>Have a feature for customer feedback and reviews.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Abadi" panose="020F0502020204030204" pitchFamily="34" charset="0"/>
              </a:rPr>
              <a:t>Add a loyalty program for repeat customers.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Abadi" panose="020F0502020204030204" pitchFamily="34" charset="0"/>
              </a:rPr>
              <a:t>Integrating with smart home devices for better order management</a:t>
            </a:r>
            <a:endParaRPr lang="en-IN" dirty="0">
              <a:latin typeface="Abad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04318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0DDFF2-1E1D-8216-AC04-063CBD8AD2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5698" y="395748"/>
            <a:ext cx="8930747" cy="2110382"/>
          </a:xfrm>
        </p:spPr>
        <p:txBody>
          <a:bodyPr anchor="t"/>
          <a:lstStyle/>
          <a:p>
            <a:pPr algn="l"/>
            <a:r>
              <a:rPr lang="en-IN" dirty="0"/>
              <a:t>References:-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2E647B-0D6E-25EA-1688-8DD04F413F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85698" y="1450938"/>
            <a:ext cx="8930748" cy="3720829"/>
          </a:xfrm>
        </p:spPr>
        <p:txBody>
          <a:bodyPr>
            <a:no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dirty="0">
                <a:latin typeface="Abadi" panose="020F0502020204030204" pitchFamily="34" charset="0"/>
              </a:rPr>
              <a:t>Java Complete Reference by Herbert S.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dirty="0">
                <a:latin typeface="Abadi" panose="020F0502020204030204" pitchFamily="34" charset="0"/>
              </a:rPr>
              <a:t>Database Programming with JDBC and Java by George Reese.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dirty="0">
                <a:latin typeface="Abadi" panose="020F0502020204030204" pitchFamily="34" charset="0"/>
              </a:rPr>
              <a:t>https://Draw.io/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dirty="0">
                <a:latin typeface="Abadi" panose="020F0502020204030204" pitchFamily="34" charset="0"/>
              </a:rPr>
              <a:t> Wikipedia, URL: http://www.wikipedia.org.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dirty="0">
                <a:latin typeface="Abadi" panose="020F0502020204030204" pitchFamily="34" charset="0"/>
              </a:rPr>
              <a:t> https://reactrouter.com/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dirty="0">
                <a:latin typeface="Abadi" panose="020F0502020204030204" pitchFamily="34" charset="0"/>
              </a:rPr>
              <a:t>Google, URL: http://www.google.co.in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dirty="0">
                <a:latin typeface="Abadi" panose="020F0502020204030204" pitchFamily="34" charset="0"/>
              </a:rPr>
              <a:t> https://start.spring.io/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dirty="0">
                <a:latin typeface="Abadi" panose="020F0502020204030204" pitchFamily="34" charset="0"/>
              </a:rPr>
              <a:t> https://Javatpoint.com/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dirty="0">
                <a:latin typeface="Abadi" panose="020F0502020204030204" pitchFamily="34" charset="0"/>
              </a:rPr>
              <a:t> https://www.geeksforgeeks.org/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dirty="0">
                <a:latin typeface="Abadi" panose="020F0502020204030204" pitchFamily="34" charset="0"/>
              </a:rPr>
              <a:t> https://mysqltutorial.org</a:t>
            </a:r>
            <a:endParaRPr lang="en-IN" sz="1600" dirty="0">
              <a:latin typeface="Abad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73139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12E111-46A9-7E74-6904-FA06314D0C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4815" y="2552700"/>
            <a:ext cx="10018713" cy="1752599"/>
          </a:xfrm>
        </p:spPr>
        <p:txBody>
          <a:bodyPr/>
          <a:lstStyle/>
          <a:p>
            <a:r>
              <a:rPr lang="en-IN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4380276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EA8544-E3B4-090B-34DB-44FA53355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4" y="422787"/>
            <a:ext cx="10018711" cy="1828800"/>
          </a:xfrm>
        </p:spPr>
        <p:txBody>
          <a:bodyPr/>
          <a:lstStyle/>
          <a:p>
            <a:pPr algn="l"/>
            <a:r>
              <a:rPr lang="en-IN" dirty="0"/>
              <a:t>Objective :-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603B20-82D0-A0D5-A5B1-016747E99F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84312" y="1981200"/>
            <a:ext cx="10018713" cy="3957484"/>
          </a:xfrm>
        </p:spPr>
        <p:txBody>
          <a:bodyPr anchor="t"/>
          <a:lstStyle/>
          <a:p>
            <a:pPr algn="l"/>
            <a:r>
              <a:rPr lang="en-US" dirty="0"/>
              <a:t>We have designed this website with the purpose of allowing customers to order home-style meals from local homemakers. This site is an attempt to provide a convenient and efficient solution for customers to access quality meals, and for homemakers to reach a wider audience and manage their business efficiently.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288643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11D383-5B24-1911-3C11-5F64F83CA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pPr algn="l"/>
            <a:r>
              <a:rPr lang="en-IN" dirty="0"/>
              <a:t>Technology Used:-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24A443-6677-C0B4-8530-F228BD3696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84312" y="1533832"/>
            <a:ext cx="10018713" cy="4257368"/>
          </a:xfrm>
        </p:spPr>
        <p:txBody>
          <a:bodyPr anchor="t"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dirty="0">
                <a:latin typeface="Abadi" panose="020F0502020204030204" pitchFamily="34" charset="0"/>
              </a:rPr>
              <a:t>Technology : J2SE and J2EE, Hibernate and Spring Boot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dirty="0">
                <a:latin typeface="Abadi" panose="020F0502020204030204" pitchFamily="34" charset="0"/>
              </a:rPr>
              <a:t>Web-Technologies : React, CSS, JavaScript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dirty="0">
                <a:latin typeface="Abadi" panose="020F0502020204030204" pitchFamily="34" charset="0"/>
              </a:rPr>
              <a:t>Web Server : Tomcat 9.0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dirty="0">
                <a:latin typeface="Abadi" panose="020F0502020204030204" pitchFamily="34" charset="0"/>
              </a:rPr>
              <a:t>Java Version : JAVA Version 11 </a:t>
            </a:r>
            <a:endParaRPr lang="en-IN" u="sng" dirty="0">
              <a:latin typeface="Abadi" panose="020F050202020403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dirty="0">
                <a:latin typeface="Abadi" panose="020F0502020204030204" pitchFamily="34" charset="0"/>
              </a:rPr>
              <a:t>Backend Database : MySQL 8.0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dirty="0">
                <a:latin typeface="Abadi" panose="020F0502020204030204" pitchFamily="34" charset="0"/>
              </a:rPr>
              <a:t>IDE : Spring Tool Suite(STS)</a:t>
            </a:r>
          </a:p>
        </p:txBody>
      </p:sp>
    </p:spTree>
    <p:extLst>
      <p:ext uri="{BB962C8B-B14F-4D97-AF65-F5344CB8AC3E}">
        <p14:creationId xmlns:p14="http://schemas.microsoft.com/office/powerpoint/2010/main" val="24633170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2041D-FCE4-70D3-E2E2-8C0386F5E3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2" y="479322"/>
            <a:ext cx="3549121" cy="1371600"/>
          </a:xfrm>
        </p:spPr>
        <p:txBody>
          <a:bodyPr anchor="t">
            <a:normAutofit/>
          </a:bodyPr>
          <a:lstStyle/>
          <a:p>
            <a:pPr algn="l"/>
            <a:r>
              <a:rPr lang="en-IN" sz="3200" dirty="0"/>
              <a:t>UI of FoodEase</a:t>
            </a:r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0FCB8FE4-1F1D-C8D9-1A01-A397BE9929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690" y="1483370"/>
            <a:ext cx="7600336" cy="4386488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A49D6B-F874-1BC7-83B9-5F4738B2C29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algn="l"/>
            <a:r>
              <a:rPr lang="en-IN" sz="2400" dirty="0"/>
              <a:t>Login Page</a:t>
            </a:r>
          </a:p>
        </p:txBody>
      </p:sp>
    </p:spTree>
    <p:extLst>
      <p:ext uri="{BB962C8B-B14F-4D97-AF65-F5344CB8AC3E}">
        <p14:creationId xmlns:p14="http://schemas.microsoft.com/office/powerpoint/2010/main" val="12087575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08F94D66-27EC-4CB8-8226-D7F41C1618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3" name="Freeform 6">
              <a:extLst>
                <a:ext uri="{FF2B5EF4-FFF2-40B4-BE49-F238E27FC236}">
                  <a16:creationId xmlns:a16="http://schemas.microsoft.com/office/drawing/2014/main" id="{1A53964C-7D93-4C48-A4A6-C4C2C393C5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4" name="Freeform 7">
              <a:extLst>
                <a:ext uri="{FF2B5EF4-FFF2-40B4-BE49-F238E27FC236}">
                  <a16:creationId xmlns:a16="http://schemas.microsoft.com/office/drawing/2014/main" id="{9C944EEC-539E-4389-8785-58E65D04E8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5" name="Freeform 9">
              <a:extLst>
                <a:ext uri="{FF2B5EF4-FFF2-40B4-BE49-F238E27FC236}">
                  <a16:creationId xmlns:a16="http://schemas.microsoft.com/office/drawing/2014/main" id="{7836EB7E-895C-4D68-B92E-312B371CBD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6" name="Freeform 10">
              <a:extLst>
                <a:ext uri="{FF2B5EF4-FFF2-40B4-BE49-F238E27FC236}">
                  <a16:creationId xmlns:a16="http://schemas.microsoft.com/office/drawing/2014/main" id="{0F29242B-8CE7-4636-B326-4BEE42EB6D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7" name="Freeform 11">
              <a:extLst>
                <a:ext uri="{FF2B5EF4-FFF2-40B4-BE49-F238E27FC236}">
                  <a16:creationId xmlns:a16="http://schemas.microsoft.com/office/drawing/2014/main" id="{4D0B8E9A-7727-4AD9-974E-8815F0B20E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8" name="Freeform 12">
              <a:extLst>
                <a:ext uri="{FF2B5EF4-FFF2-40B4-BE49-F238E27FC236}">
                  <a16:creationId xmlns:a16="http://schemas.microsoft.com/office/drawing/2014/main" id="{1CD6C65C-71BE-4549-926A-1C1135FD06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4C57615-B910-A700-9389-15162212D9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9399" y="4625788"/>
            <a:ext cx="7413623" cy="83521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400"/>
              <a:t>UI of FoodEase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2A52B1-4EBA-3AEB-9083-FA0B55EF6B1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half" idx="2"/>
          </p:nvPr>
        </p:nvSpPr>
        <p:spPr>
          <a:xfrm>
            <a:off x="4515377" y="5461005"/>
            <a:ext cx="6987645" cy="423328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/>
              <a:t>Provider Register Page</a:t>
            </a:r>
          </a:p>
        </p:txBody>
      </p:sp>
      <p:pic>
        <p:nvPicPr>
          <p:cNvPr id="6" name="Picture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944E5CFE-A3C6-C52A-A558-BDB6864D6D6D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11476"/>
          <a:stretch/>
        </p:blipFill>
        <p:spPr>
          <a:xfrm>
            <a:off x="3967843" y="608014"/>
            <a:ext cx="7487555" cy="3728438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4066728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08F94D66-27EC-4CB8-8226-D7F41C1618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1A53964C-7D93-4C48-A4A6-C4C2C393C5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9C944EEC-539E-4389-8785-58E65D04E8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7836EB7E-895C-4D68-B92E-312B371CBD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0F29242B-8CE7-4636-B326-4BEE42EB6D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4D0B8E9A-7727-4AD9-974E-8815F0B20E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1CD6C65C-71BE-4549-926A-1C1135FD06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579AF0A-059F-E922-1715-0F34455D5D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8825" y="5654790"/>
            <a:ext cx="7413623" cy="83521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dirty="0"/>
              <a:t>After Provider Login</a:t>
            </a:r>
          </a:p>
        </p:txBody>
      </p:sp>
      <p:pic>
        <p:nvPicPr>
          <p:cNvPr id="6" name="Picture Placeholder 5" descr="A computer screen shot of a person on a red moped&#10;&#10;Description automatically generated">
            <a:extLst>
              <a:ext uri="{FF2B5EF4-FFF2-40B4-BE49-F238E27FC236}">
                <a16:creationId xmlns:a16="http://schemas.microsoft.com/office/drawing/2014/main" id="{33A2FD07-7F85-A931-610E-857F3B3B83E1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55" r="1" b="120"/>
          <a:stretch/>
        </p:blipFill>
        <p:spPr>
          <a:xfrm>
            <a:off x="4321174" y="1331912"/>
            <a:ext cx="7487555" cy="3728438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D3A902-85DD-0FA3-0585-29CE4E2B66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-665204" y="35454"/>
            <a:ext cx="5426158" cy="1828800"/>
          </a:xfrm>
        </p:spPr>
        <p:txBody>
          <a:bodyPr>
            <a:normAutofit/>
          </a:bodyPr>
          <a:lstStyle/>
          <a:p>
            <a:pPr algn="r"/>
            <a:r>
              <a:rPr lang="en-IN" sz="3200" dirty="0"/>
              <a:t>UI of FoodEase</a:t>
            </a:r>
          </a:p>
        </p:txBody>
      </p:sp>
    </p:spTree>
    <p:extLst>
      <p:ext uri="{BB962C8B-B14F-4D97-AF65-F5344CB8AC3E}">
        <p14:creationId xmlns:p14="http://schemas.microsoft.com/office/powerpoint/2010/main" val="7042057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401C6-ED20-F38C-5FE9-C379C00C0B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8612" y="253181"/>
            <a:ext cx="3549121" cy="1371600"/>
          </a:xfrm>
        </p:spPr>
        <p:txBody>
          <a:bodyPr anchor="t"/>
          <a:lstStyle/>
          <a:p>
            <a:pPr algn="l"/>
            <a:r>
              <a:rPr lang="en-IN" sz="2400" dirty="0"/>
              <a:t>UI of FoodEase</a:t>
            </a:r>
            <a:br>
              <a:rPr lang="en-IN" sz="2400" dirty="0"/>
            </a:br>
            <a:endParaRPr lang="en-IN" dirty="0"/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5A9EE933-4CB2-782A-098A-718EF61BE9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1665" y="1483370"/>
            <a:ext cx="6911360" cy="3510259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421570-EAF9-F615-FC5A-B0759B89D8B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algn="l"/>
            <a:r>
              <a:rPr lang="en-IN" sz="2400" dirty="0"/>
              <a:t>Meals Add </a:t>
            </a:r>
          </a:p>
        </p:txBody>
      </p:sp>
    </p:spTree>
    <p:extLst>
      <p:ext uri="{BB962C8B-B14F-4D97-AF65-F5344CB8AC3E}">
        <p14:creationId xmlns:p14="http://schemas.microsoft.com/office/powerpoint/2010/main" val="13738076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A2CEE-5A59-1874-A777-0157AFB13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8877" y="194187"/>
            <a:ext cx="3549121" cy="1371600"/>
          </a:xfrm>
        </p:spPr>
        <p:txBody>
          <a:bodyPr anchor="t"/>
          <a:lstStyle/>
          <a:p>
            <a:pPr algn="l"/>
            <a:r>
              <a:rPr lang="en-IN" sz="2400" dirty="0"/>
              <a:t>UI of FoodEase</a:t>
            </a:r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46FF99-41F2-84C1-EB15-8C3B0AFDF69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algn="l"/>
            <a:r>
              <a:rPr lang="en-IN" sz="2000" dirty="0"/>
              <a:t>After Meals Add</a:t>
            </a:r>
          </a:p>
        </p:txBody>
      </p:sp>
      <p:pic>
        <p:nvPicPr>
          <p:cNvPr id="10" name="Content Placeholder 9" descr="A screenshot of a computer&#10;&#10;Description automatically generated">
            <a:extLst>
              <a:ext uri="{FF2B5EF4-FFF2-40B4-BE49-F238E27FC236}">
                <a16:creationId xmlns:a16="http://schemas.microsoft.com/office/drawing/2014/main" id="{D37D2056-9CBB-F547-8AF8-093314DA32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5626" y="1483370"/>
            <a:ext cx="6557399" cy="3835882"/>
          </a:xfrm>
        </p:spPr>
      </p:pic>
    </p:spTree>
    <p:extLst>
      <p:ext uri="{BB962C8B-B14F-4D97-AF65-F5344CB8AC3E}">
        <p14:creationId xmlns:p14="http://schemas.microsoft.com/office/powerpoint/2010/main" val="380261531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TM03457496[[fn=Parallax]]</Template>
  <TotalTime>177</TotalTime>
  <Words>600</Words>
  <Application>Microsoft Office PowerPoint</Application>
  <PresentationFormat>Widescreen</PresentationFormat>
  <Paragraphs>73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Abadi</vt:lpstr>
      <vt:lpstr>Arial</vt:lpstr>
      <vt:lpstr>Corbel</vt:lpstr>
      <vt:lpstr>Parallax</vt:lpstr>
      <vt:lpstr>FoodEase   Online Tiffin Management System  Guided by – Mrs. Gauri Kadam Mam  Bhavesh Chaudhari – 233147 Shashikant Badgujar - 233085</vt:lpstr>
      <vt:lpstr>Introduction:-</vt:lpstr>
      <vt:lpstr>Objective :-</vt:lpstr>
      <vt:lpstr>Technology Used:-</vt:lpstr>
      <vt:lpstr>UI of FoodEase</vt:lpstr>
      <vt:lpstr>UI of FoodEase</vt:lpstr>
      <vt:lpstr>After Provider Login</vt:lpstr>
      <vt:lpstr>UI of FoodEase </vt:lpstr>
      <vt:lpstr>UI of FoodEase</vt:lpstr>
      <vt:lpstr>UI of FoodEase</vt:lpstr>
      <vt:lpstr>UI of FoodEase</vt:lpstr>
      <vt:lpstr>UI of FoodEase</vt:lpstr>
      <vt:lpstr>UI of FoodEase</vt:lpstr>
      <vt:lpstr>UI of FoodEase</vt:lpstr>
      <vt:lpstr>UI of FoodEase</vt:lpstr>
      <vt:lpstr>UI of FoodEase</vt:lpstr>
      <vt:lpstr>UI of FoodEase</vt:lpstr>
      <vt:lpstr>UI of FoodEase</vt:lpstr>
      <vt:lpstr>UI of FoodEase</vt:lpstr>
      <vt:lpstr>UI of FoodEase</vt:lpstr>
      <vt:lpstr>UI of FoodEase</vt:lpstr>
      <vt:lpstr>UI of FoodEase</vt:lpstr>
      <vt:lpstr>UI of FoodEase</vt:lpstr>
      <vt:lpstr>UI of FoodEase</vt:lpstr>
      <vt:lpstr>Conclusion:-</vt:lpstr>
      <vt:lpstr>Future Scope:-</vt:lpstr>
      <vt:lpstr>References:-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FoodEase   Online Tiffin Management System  Guide by – Mrs. Gauri Kadam Mam  Bhavesh Chaudhari – 233147 Shashikant Badgujar - 233085</dc:title>
  <dc:creator>bhavesh79916@gmail.com</dc:creator>
  <cp:lastModifiedBy>Shashikant Badgujar</cp:lastModifiedBy>
  <cp:revision>3</cp:revision>
  <dcterms:created xsi:type="dcterms:W3CDTF">2023-08-29T04:41:48Z</dcterms:created>
  <dcterms:modified xsi:type="dcterms:W3CDTF">2023-08-29T09:29:28Z</dcterms:modified>
</cp:coreProperties>
</file>